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0.xml" ContentType="application/inkml+xml"/>
  <Override PartName="/ppt/ink/ink2.xml" ContentType="application/inkml+xml"/>
  <Override PartName="/ppt/theme/theme1.xml" ContentType="application/vnd.openxmlformats-officedocument.theme+xml"/>
  <Override PartName="/ppt/ink/ink1.xml" ContentType="application/inkml+xml"/>
  <Override PartName="/ppt/ink/ink5.xml" ContentType="application/inkml+xml"/>
  <Override PartName="/ppt/ink/ink4.xml" ContentType="application/inkml+xml"/>
  <Override PartName="/ppt/ink/ink6.xml" ContentType="application/inkml+xml"/>
  <Override PartName="/ppt/ink/ink7.xml" ContentType="application/inkml+xml"/>
  <Override PartName="/ppt/ink/ink3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73" r:id="rId10"/>
    <p:sldId id="272" r:id="rId11"/>
    <p:sldId id="269" r:id="rId12"/>
    <p:sldId id="275" r:id="rId13"/>
    <p:sldId id="270" r:id="rId14"/>
    <p:sldId id="27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21:59:05.7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0 184 24575,'9'-7'0,"-1"1"0,1 1 0,0-1 0,0 1 0,1 1 0,0 0 0,18-5 0,6-3 0,193-68 0,-178 67 0,1 2 0,89-8 0,279 17 0,-211 5 0,78-3 0,-870 16 0,493-12-1365,12-1-5461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22:09:46.0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 66 24575,'3'0'0,"0"1"0,0-1 0,0 1 0,0 0 0,0 0 0,-1 0 0,1 0 0,0 0 0,0 1 0,-1-1 0,1 1 0,-1 0 0,1 0 0,-1 0 0,0 0 0,0 0 0,0 0 0,0 0 0,0 1 0,1 2 0,5 8 0,0 0 0,9 25 0,-12-27 0,24 58 0,-4 1 0,30 141 0,3 151 0,-52-315 0,43 371 0,-29 153 0,-21-527 0,0-37 0,-3-19 0,-5-29 0,8 36 0,-27-169 0,8-2 0,4-302 0,17 459 0,0 35 0,-30 1140 0,20-1074 0,2-54 0,6-29 0,0 0 0,0 0 0,1 0 0,-1 0 0,0 0 0,0 0 0,1 0 0,-1 0 0,1 0 0,-1 0 0,1-1 0,0 1 0,-1 0 0,1 0 0,0 0 0,0-1 0,0 1 0,0-3 0,-21-123 0,-5-146 0,11 82 0,-73-568-428,-7-82-72,93 813 601,-12-79-1412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21:58:28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21:58:33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24575,'-4'0'0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21:58:16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24575,'0'4'0,"4"2"0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21:58:49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1033 131 24575,'-32'-2'0,"-1"-1"0,1-2 0,-45-12 0,-32-6 0,79 19 0,-415-44 0,406 47 0,-34-1 0,-83-13 0,149 12 0,12 1 0,19 0 0,606-1 0,-390 5 0,-326-2-1365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9:49:2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918 327 24575,'652'41'0,"-229"-6"0,-391-36 0,-32 1 0,0 0 0,-1 0 0,1 0 0,0 0 0,0 0 0,0 0 0,0 0 0,0 0 0,0 0 0,-1 0 0,1 0 0,0 0 0,0 0 0,0 0 0,0 0 0,0 0 0,0 0 0,0 0 0,0-1 0,-1 1 0,1 0 0,0 0 0,0 0 0,0 0 0,0 0 0,0 0 0,0 0 0,0-1 0,0 1 0,0 0 0,0 0 0,0 0 0,0 0 0,0 0 0,0 0 0,0 0 0,0-1 0,0 1 0,0 0 0,0 0 0,0 0 0,0 0 0,0 0 0,0 0 0,0-1 0,0 1 0,0 0 0,0 0 0,0 0 0,0 0 0,0 0 0,0 0 0,1 0 0,-1-1 0,0 1 0,0 0 0,0 0 0,0 0 0,0 0 0,-54-16 0,-341-52 0,76 15 0,8-25 0,296 70 0,15 8 0,0 0 0,0-1 0,0 1 0,0 0 0,0 0 0,0-1 0,0 1 0,0 0 0,0 0 0,0 0 0,0-1 0,0 1 0,0 0 0,0 0 0,0-1 0,0 1 0,0 0 0,0 0 0,1 0 0,-1 0 0,0-1 0,0 1 0,0 0 0,0 0 0,0 0 0,1 0 0,-1-1 0,0 1 0,0 0 0,0 0 0,1 0 0,-1 0 0,0 0 0,0 0 0,0 0 0,1 0 0,-1 0 0,35-9 0,111-1 0,233 12 0,-364-1 0,49 1 0,0 2 0,71 16 0,-98-8 0,-37-12 0,1 0 0,-1 0 0,0 1 0,0-1 0,1 0 0,-1 0 0,0 0 0,0 0 0,1 0 0,-1 1 0,0-1 0,0 0 0,0 0 0,1 0 0,-1 0 0,0 1 0,0-1 0,0 0 0,0 0 0,1 1 0,-1-1 0,0 0 0,0 0 0,0 1 0,0-1 0,0 0 0,0 0 0,0 1 0,0-1 0,0 0 0,0 0 0,0 1 0,0-1 0,0 0 0,0 1 0,0-1 0,0 0 0,0 0 0,0 1 0,0-1 0,0 0 0,-1 0 0,1 1 0,0-1 0,0 0 0,0 0 0,0 1 0,0-1 0,-1 0 0,1 0 0,0 0 0,0 0 0,0 1 0,-1-1 0,1 0 0,0 0 0,0 0 0,-1 0 0,-9 4 0,1 0 0,-1-1 0,0-1 0,0 0 0,0 0 0,-14 0 0,2 1 0,-331 23 0,-3-24 0,224-2 0,-325-2 0,575 1 0,376 2 0,-477 0 0,0 0 0,-1 0 0,22 6 0,-29-2 0,-15-1 0,-17 0 0,-79-1 0,1590 27 0,-154-9 0,-1261-23 0,94-16 0,-197 15 0,-30 0 0,-337 2-217,-610-17-740,-611-66-1383,1561 81 2645,0-3-1,1-2 1,-100-29-1,-303-80 627,311 91-7757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9:49:23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24575,'9'0'0,"11"0"0,16 0 0,19 0 0,21 4 0,21 2 0,10 4 0,-3 0 0,-12 3 0,-20 4 0,-28-2 0,-25 2 0,-21 2 0,-18-2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9:49:31.6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1 206 24575,'14'33'0,"-2"1"0,-1 1 0,-2-1 0,-1 2 0,5 60 0,-9-64 0,15 123 0,-3 296 0,-17-466 0,-1 0 0,-5-26 0,0 0 0,-9-76 0,-4-211 0,26 294 0,-6 33 0,0 1 0,0 0 0,0-1 0,0 1 0,0 0 0,1 0 0,-1-1 0,0 1 0,0 0 0,0 0 0,0-1 0,1 1 0,-1 0 0,0 0 0,0 0 0,1 0 0,-1-1 0,0 1 0,0 0 0,1 0 0,-1 0 0,0 0 0,0 0 0,1 0 0,-1-1 0,0 1 0,1 0 0,-1 0 0,0 0 0,1 0 0,-1 0 0,1 0 0,12 14 0,-1 11 0,-2 1 0,0 0 0,11 48 0,-18-63 0,54 262 0,-11-45 0,-41-213 0,-4-17 0,-4-25 0,3 22 0,-26-292 0,15-306 0,22 728 0,3 363 0,-12-328 0,-4-871 0,3 376 0,4 427 0,17 90 0,-7-65 0,2 37 0,32 241 0,-40-352 0,-4-32 0,-1-19 0,2-73 0,-5-120 0,-2 109 0,-2-243 0,1 1038 0,4-356 0,0-192 0,-5 160 0,-1-287 0,-1 0 0,-1 0 0,-13 35 0,-9 38 0,-60 242 0,60-237 0,-21 141 0,6 113 0,21-158 0,7-4 0,13 217 0,4-200 0,-1-114 0,4 1 0,5-1 0,39 171 0,-44-257 0,1 1 0,1-1 0,0 0 0,1-1 0,12 19 0,-8-14 0,16 33 0,-20-34 0,-3-3 0,1-1 0,1 0 0,9 13 0,-16-26 0,0-1 0,1 0 0,-1 1 0,0-1 0,0 1 0,1-1 0,-1 1 0,0-1 0,1 0 0,-1 1 0,0-1 0,1 0 0,-1 1 0,1-1 0,-1 0 0,0 0 0,1 1 0,-1-1 0,1 0 0,-1 0 0,1 0 0,-1 0 0,1 1 0,-1-1 0,1 0 0,-1 0 0,1 0 0,-1 0 0,1 0 0,0 0 0,7-14 0,-2-31 0,-6 45 0,2-91 0,-4 0 0,-16-102 0,6 84 0,-94-1080-646,58 741 646,40 407 0,7 38 0,1 4 0,3 22 0,85 1053-205,-85-983 205,0 0 0,18 111 0,-13-174 0,-3-26 0,-1-18 0,3-37 158,-3-1-1,-3-79 0,-1 46 80,0-1170-753,-1 1208 516,0 34 0,1-1 0,0 0 0,1 1 0,0-1 0,1 1 0,0 0 0,7-20 0,-9 33 0,0 0 0,0 0 0,0 1 0,0-1 0,0 0 0,1 0 0,-1 1 0,0-1 0,0 0 0,0 0 0,0 0 0,0 1 0,0-1 0,1 0 0,-1 0 0,0 0 0,0 0 0,0 1 0,0-1 0,1 0 0,-1 0 0,0 0 0,0 0 0,1 0 0,-1 0 0,0 0 0,0 0 0,0 0 0,1 1 0,-1-1 0,0 0 0,0 0 0,1 0 0,-1 0 0,0 0 0,0 0 0,1-1 0,-1 1 0,0 0 0,0 0 0,0 0 0,1 0 0,-1 0 0,0 0 0,0 0 0,1 0 0,-1-1 0,0 1 0,0 0 0,0 0 0,0 0 0,1 0 0,-1-1 0,0 1 0,0 0 0,0 0 0,0 0 0,0-1 0,0 1 0,1 0 0,-1 0 0,0-1 0,4 16 0,0 0 0,-1 0 0,-1 1 0,0-1 0,-1 19 0,0-8 0,0-10-81,9 214 474,-10-168-903,-14 106 1,-3-80-6317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22:09:44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01D1-2CE8-4039-A019-946BC3088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87CA4-7A81-4A3B-9588-8E4C911E0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BECA1-FE1F-4FF9-A702-5F2F0C5F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BB87C-BE3B-4313-9398-C2AF4738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9D4CA-175A-47DE-9071-4F4AA266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9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8F7B-BC92-458C-B5C5-2980319D0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F846C-4CF3-4EBD-A7BF-A27439AC3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6A171-3ECE-4860-BB17-9B9D0EF4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D90C3-FF7F-451B-8431-E23797D1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F92EB-F489-4F86-A5A0-E1B78E43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4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B66EF-437E-4B90-8BD5-B1B2F8C52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F9D8D-5A6E-4739-87A3-90162AC62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7C3C7-0A96-460E-B7EA-0EF506B3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41087-6115-45B2-89AC-0D130EE6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C983-AA6C-4D9F-B092-6D380D3B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6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6FA7-A51A-4D97-A21D-30AAC7B6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CC38-5B15-46D3-985F-15F9C333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16476-3398-48AF-A891-1E40BBA89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D95B7-D7C5-43DD-A41B-27DB6158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3771D-FCAE-436C-B151-9F1995E6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0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D44B-AE9B-4DDD-89FD-83CA6273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210CC-61C0-44AA-AF29-3D57F3AC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868E8-0A2A-4A03-B3DB-D8D5324F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93283-9990-482A-93A5-793A3AA2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AF39D-43CA-45CF-B1B2-0ADA8BA93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3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3EF8-842B-47D3-8E83-28C88D6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67B27-B6A1-441B-AE21-CF975122A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C9D1D-097D-40E3-8F05-C4A6AB203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E62CE-BA90-4F04-8320-55DAB079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A13C-300E-4566-9673-72403C0F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688B4-5CB8-4A8E-8FBA-86E43FB8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5B4E-BFBF-42D5-B2D6-22BC5467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CB1B2-01CE-4BBD-B14E-3981E29C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6B71D-7DD1-4138-997B-E87D2F510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471A9A-8BF7-4A1E-816C-93FFE642C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A3AE3-3C6A-485E-802C-8DAA0B461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676D4-D48D-496D-9B33-567E85E8B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37995D-EFF3-4DB9-9D27-2DE75AAA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50071A-CD57-416B-8E69-862156DD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61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95BE-4B1D-45A1-B3F5-787E24FF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1B7D5-3966-411B-BFDC-1F6F3D1E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FD32-C6F9-46C6-A5AE-88B699BC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7F88-D096-45EA-A697-98A585D0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3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815F9-A1BB-411F-BF04-061D7AC76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B8509-4AE6-443E-84EB-FA67D1B96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2425A-5D68-4766-983F-5C33D913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7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76DA-698D-4EB5-BA85-336CC4B7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4F9F-62CE-4809-A18F-8B848B185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7DD8C-C327-4200-8B31-BD55EB265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B8E5C-B847-4461-9776-DC4D714E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E471-1A27-4064-BF24-E8BE537D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D797E-FEFC-41C8-AF2D-F9AE7478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1CD0-A2BD-4246-9331-CDE04C0F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6595D-2FE9-4B8A-8060-11C800CC4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B7B3F-0AD1-4183-902B-801CED32B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CF029-9034-41C0-91FA-AB975566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A7AC7-D852-4856-A98B-040B1D175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FF5C7-BF26-4931-A8AF-60BBA543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7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6613-4B74-4892-8798-FCBAC1CB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0D55D-DF42-44FE-A267-17D8132D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5A638-970C-4020-9796-285369547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B71E0-4886-4830-86E3-3EA5139EDE7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2A6F3-696A-42EC-980C-EF22C2561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948BF-07C3-4523-9E4A-1C2766C62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F379-786D-4BBC-A49F-58C77B6E8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8" Type="http://schemas.openxmlformats.org/officeDocument/2006/relationships/customXml" Target="../ink/ink6.xml"/><Relationship Id="rId3" Type="http://schemas.openxmlformats.org/officeDocument/2006/relationships/customXml" Target="../ink/ink2.xml"/><Relationship Id="rId21" Type="http://schemas.openxmlformats.org/officeDocument/2006/relationships/image" Target="../media/image13.png"/><Relationship Id="rId7" Type="http://schemas.openxmlformats.org/officeDocument/2006/relationships/customXml" Target="../ink/ink3.xml"/><Relationship Id="rId17" Type="http://schemas.openxmlformats.org/officeDocument/2006/relationships/image" Target="../media/image14.png"/><Relationship Id="rId2" Type="http://schemas.openxmlformats.org/officeDocument/2006/relationships/image" Target="../media/image7.jpg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23" Type="http://schemas.openxmlformats.org/officeDocument/2006/relationships/image" Target="../media/image15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9" Type="http://schemas.openxmlformats.org/officeDocument/2006/relationships/image" Target="../media/image11.png"/><Relationship Id="rId22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0.xml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64766-E5F2-4F12-B124-388FC3D1D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functions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AA694-8483-408C-8A53-B6D0B7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rgbClr val="00B0F0"/>
                </a:solidFill>
              </a:rPr>
              <a:t>Hognogi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Ana-Maria</a:t>
            </a:r>
            <a:r>
              <a:rPr lang="en-US" sz="2000" b="1" dirty="0">
                <a:solidFill>
                  <a:srgbClr val="00B0F0"/>
                </a:solidFill>
              </a:rPr>
              <a:t> Cristina – Group 913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7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60B4D99-CB9E-450F-83C0-33524FDFD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16512" r="7732" b="60000"/>
          <a:stretch/>
        </p:blipFill>
        <p:spPr>
          <a:xfrm>
            <a:off x="533400" y="238125"/>
            <a:ext cx="8410575" cy="3271307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A67CFC9-87DB-49DF-B910-E42EC9AF80C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3652837"/>
            <a:ext cx="60007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3CB670DB-EB9A-46C6-865F-1553B62DE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" t="39445" b="34444"/>
          <a:stretch/>
        </p:blipFill>
        <p:spPr>
          <a:xfrm>
            <a:off x="184727" y="913264"/>
            <a:ext cx="10746414" cy="41101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6B8063-39F8-4AEE-AB9F-637F1D30E52D}"/>
                  </a:ext>
                </a:extLst>
              </p14:cNvPr>
              <p14:cNvContentPartPr/>
              <p14:nvPr/>
            </p14:nvContentPartPr>
            <p14:xfrm>
              <a:off x="9845680" y="5087462"/>
              <a:ext cx="540720" cy="6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6B8063-39F8-4AEE-AB9F-637F1D30E5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2680" y="5024822"/>
                <a:ext cx="66636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1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ext, letter&#10;&#10;Description automatically generated">
            <a:extLst>
              <a:ext uri="{FF2B5EF4-FFF2-40B4-BE49-F238E27FC236}">
                <a16:creationId xmlns:a16="http://schemas.microsoft.com/office/drawing/2014/main" id="{B706F9CD-DEF7-4970-8AE5-9BBB111B8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" b="72795"/>
          <a:stretch/>
        </p:blipFill>
        <p:spPr>
          <a:xfrm>
            <a:off x="1500717" y="1920271"/>
            <a:ext cx="9005358" cy="314817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3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7E583263-7D93-46D5-A1D7-7EB9D648B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16" b="16633"/>
          <a:stretch/>
        </p:blipFill>
        <p:spPr>
          <a:xfrm>
            <a:off x="729582" y="1477819"/>
            <a:ext cx="8495038" cy="21797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6FA06D-87D1-435B-88D1-E9D54C49B846}"/>
                  </a:ext>
                </a:extLst>
              </p14:cNvPr>
              <p14:cNvContentPartPr/>
              <p14:nvPr/>
            </p14:nvContentPartPr>
            <p14:xfrm>
              <a:off x="5384200" y="230862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6FA06D-87D1-435B-88D1-E9D54C49B8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5560" y="22999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E27CFE-8423-4AB9-BDB8-180A79757D15}"/>
                  </a:ext>
                </a:extLst>
              </p14:cNvPr>
              <p14:cNvContentPartPr/>
              <p14:nvPr/>
            </p14:nvContentPartPr>
            <p14:xfrm>
              <a:off x="4883800" y="1366502"/>
              <a:ext cx="18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E27CFE-8423-4AB9-BDB8-180A79757D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5160" y="1357862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105B5F-1430-41BC-A728-3BD132FFE438}"/>
                  </a:ext>
                </a:extLst>
              </p14:cNvPr>
              <p14:cNvContentPartPr/>
              <p14:nvPr/>
            </p14:nvContentPartPr>
            <p14:xfrm>
              <a:off x="4673560" y="2188742"/>
              <a:ext cx="1800" cy="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105B5F-1430-41BC-A728-3BD132FFE4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4560" y="2179742"/>
                <a:ext cx="19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2FEA8F-BC2B-445A-802C-36198C2950BF}"/>
                  </a:ext>
                </a:extLst>
              </p14:cNvPr>
              <p14:cNvContentPartPr/>
              <p14:nvPr/>
            </p14:nvContentPartPr>
            <p14:xfrm>
              <a:off x="1631920" y="2150942"/>
              <a:ext cx="372240" cy="47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2FEA8F-BC2B-445A-802C-36198C2950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8920" y="2088302"/>
                <a:ext cx="497880" cy="1728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Content Placeholder 3" descr="Text, letter&#10;&#10;Description automatically generated">
            <a:extLst>
              <a:ext uri="{FF2B5EF4-FFF2-40B4-BE49-F238E27FC236}">
                <a16:creationId xmlns:a16="http://schemas.microsoft.com/office/drawing/2014/main" id="{9ACFCE60-DC28-420C-94EB-4DC439302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29683" r="-719" b="55133"/>
          <a:stretch/>
        </p:blipFill>
        <p:spPr>
          <a:xfrm>
            <a:off x="2322754" y="3842328"/>
            <a:ext cx="9005358" cy="193963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3E2700-DFBB-4847-95E7-8BA8DCB8BF66}"/>
                  </a:ext>
                </a:extLst>
              </p14:cNvPr>
              <p14:cNvContentPartPr/>
              <p14:nvPr/>
            </p14:nvContentPartPr>
            <p14:xfrm>
              <a:off x="3585640" y="1406102"/>
              <a:ext cx="1456560" cy="145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3E2700-DFBB-4847-95E7-8BA8DCB8BF6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23000" y="1343462"/>
                <a:ext cx="1582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B2E12B-E5C7-4823-A0BE-AC7A417571F6}"/>
                  </a:ext>
                </a:extLst>
              </p14:cNvPr>
              <p14:cNvContentPartPr/>
              <p14:nvPr/>
            </p14:nvContentPartPr>
            <p14:xfrm>
              <a:off x="1625440" y="1477382"/>
              <a:ext cx="263160" cy="46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B2E12B-E5C7-4823-A0BE-AC7A417571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62440" y="1414742"/>
                <a:ext cx="3888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1C201F-6A07-4CA0-8E91-B4743C6EF82B}"/>
                  </a:ext>
                </a:extLst>
              </p14:cNvPr>
              <p14:cNvContentPartPr/>
              <p14:nvPr/>
            </p14:nvContentPartPr>
            <p14:xfrm>
              <a:off x="11138440" y="3906662"/>
              <a:ext cx="131400" cy="1793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1C201F-6A07-4CA0-8E91-B4743C6EF8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75800" y="3843662"/>
                <a:ext cx="257040" cy="19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5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9">
            <a:extLst>
              <a:ext uri="{FF2B5EF4-FFF2-40B4-BE49-F238E27FC236}">
                <a16:creationId xmlns:a16="http://schemas.microsoft.com/office/drawing/2014/main" id="{BC14C6D5-C295-4AE7-9EBC-A7D891451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A8DE0E0C-D349-42F5-9A39-823BED9EB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71500" y="2376240"/>
            <a:ext cx="2105519" cy="210551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23">
            <a:extLst>
              <a:ext uri="{FF2B5EF4-FFF2-40B4-BE49-F238E27FC236}">
                <a16:creationId xmlns:a16="http://schemas.microsoft.com/office/drawing/2014/main" id="{FFEC4229-734E-4FC2-B6A0-6DA9B8B1A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036665" y="67603"/>
            <a:ext cx="6972591" cy="6826263"/>
          </a:xfrm>
          <a:custGeom>
            <a:avLst/>
            <a:gdLst>
              <a:gd name="connsiteX0" fmla="*/ 0 w 6972591"/>
              <a:gd name="connsiteY0" fmla="*/ 1976924 h 6826263"/>
              <a:gd name="connsiteX1" fmla="*/ 1976924 w 6972591"/>
              <a:gd name="connsiteY1" fmla="*/ 0 h 6826263"/>
              <a:gd name="connsiteX2" fmla="*/ 6972591 w 6972591"/>
              <a:gd name="connsiteY2" fmla="*/ 0 h 6826263"/>
              <a:gd name="connsiteX3" fmla="*/ 6972590 w 6972591"/>
              <a:gd name="connsiteY3" fmla="*/ 4703010 h 6826263"/>
              <a:gd name="connsiteX4" fmla="*/ 4849338 w 6972591"/>
              <a:gd name="connsiteY4" fmla="*/ 6826263 h 682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2591" h="6826263">
                <a:moveTo>
                  <a:pt x="0" y="1976924"/>
                </a:moveTo>
                <a:lnTo>
                  <a:pt x="1976924" y="0"/>
                </a:lnTo>
                <a:lnTo>
                  <a:pt x="6972591" y="0"/>
                </a:lnTo>
                <a:lnTo>
                  <a:pt x="6972590" y="4703010"/>
                </a:lnTo>
                <a:lnTo>
                  <a:pt x="4849338" y="68262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BC01FF70-2FFE-4A99-9E3F-9699B085C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39100" y="1809291"/>
            <a:ext cx="3790670" cy="421457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6FA8D7CA-01D6-49EC-955B-6E51F6FB6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Freeform: Shape 29">
            <a:extLst>
              <a:ext uri="{FF2B5EF4-FFF2-40B4-BE49-F238E27FC236}">
                <a16:creationId xmlns:a16="http://schemas.microsoft.com/office/drawing/2014/main" id="{ADAA6A52-6F71-45C6-A3A3-8F410409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A9A3DA8-1836-4078-864D-4937319E7066}"/>
              </a:ext>
            </a:extLst>
          </p:cNvPr>
          <p:cNvSpPr txBox="1">
            <a:spLocks/>
          </p:cNvSpPr>
          <p:nvPr/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8" name="Isosceles Triangle 31">
            <a:extLst>
              <a:ext uri="{FF2B5EF4-FFF2-40B4-BE49-F238E27FC236}">
                <a16:creationId xmlns:a16="http://schemas.microsoft.com/office/drawing/2014/main" id="{DBD14339-4332-4769-B35F-FDA39761E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98702" y="-1"/>
            <a:ext cx="2158854" cy="107942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24D2F742-54E7-4C62-98C5-F8990E2A0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69144" y="523673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35">
            <a:extLst>
              <a:ext uri="{FF2B5EF4-FFF2-40B4-BE49-F238E27FC236}">
                <a16:creationId xmlns:a16="http://schemas.microsoft.com/office/drawing/2014/main" id="{A176DD56-124E-424A-869A-5281743F2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624288" y="158414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37">
            <a:extLst>
              <a:ext uri="{FF2B5EF4-FFF2-40B4-BE49-F238E27FC236}">
                <a16:creationId xmlns:a16="http://schemas.microsoft.com/office/drawing/2014/main" id="{2401BDF6-9398-44DA-B3E3-5E3E9D80A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34212" y="4355671"/>
            <a:ext cx="1981336" cy="2736866"/>
          </a:xfrm>
          <a:custGeom>
            <a:avLst/>
            <a:gdLst>
              <a:gd name="connsiteX0" fmla="*/ 0 w 1981336"/>
              <a:gd name="connsiteY0" fmla="*/ 0 h 2736866"/>
              <a:gd name="connsiteX1" fmla="*/ 1981336 w 1981336"/>
              <a:gd name="connsiteY1" fmla="*/ 1981336 h 2736866"/>
              <a:gd name="connsiteX2" fmla="*/ 1225806 w 1981336"/>
              <a:gd name="connsiteY2" fmla="*/ 2736866 h 2736866"/>
              <a:gd name="connsiteX3" fmla="*/ 0 w 1981336"/>
              <a:gd name="connsiteY3" fmla="*/ 2736866 h 27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336" h="2736866">
                <a:moveTo>
                  <a:pt x="0" y="0"/>
                </a:moveTo>
                <a:lnTo>
                  <a:pt x="1981336" y="1981336"/>
                </a:lnTo>
                <a:lnTo>
                  <a:pt x="1225806" y="2736866"/>
                </a:lnTo>
                <a:lnTo>
                  <a:pt x="0" y="273686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Isosceles Triangle 39">
            <a:extLst>
              <a:ext uri="{FF2B5EF4-FFF2-40B4-BE49-F238E27FC236}">
                <a16:creationId xmlns:a16="http://schemas.microsoft.com/office/drawing/2014/main" id="{90BDA9F5-1E5C-404B-9A6C-5D5C8E0D1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5436" y="3687690"/>
            <a:ext cx="6325510" cy="317030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66F9DD08-5423-42C5-A4ED-2C63CE43B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8"/>
          <a:stretch/>
        </p:blipFill>
        <p:spPr>
          <a:xfrm>
            <a:off x="643467" y="2149016"/>
            <a:ext cx="10905066" cy="2559967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21859B-F6DA-4FC8-93AD-891ACC3D61DC}"/>
              </a:ext>
            </a:extLst>
          </p:cNvPr>
          <p:cNvGrpSpPr/>
          <p:nvPr/>
        </p:nvGrpSpPr>
        <p:grpSpPr>
          <a:xfrm>
            <a:off x="11440840" y="4003142"/>
            <a:ext cx="141480" cy="846360"/>
            <a:chOff x="11440840" y="4003142"/>
            <a:chExt cx="14148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17E4F4-3423-4339-9052-258F985051E2}"/>
                    </a:ext>
                  </a:extLst>
                </p14:cNvPr>
                <p14:cNvContentPartPr/>
                <p14:nvPr/>
              </p14:nvContentPartPr>
              <p14:xfrm>
                <a:off x="11462080" y="4266662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17E4F4-3423-4339-9052-258F985051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99080" y="42040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A2D099-A5CC-47F8-B021-86C58C338721}"/>
                    </a:ext>
                  </a:extLst>
                </p14:cNvPr>
                <p14:cNvContentPartPr/>
                <p14:nvPr/>
              </p14:nvContentPartPr>
              <p14:xfrm>
                <a:off x="11440840" y="4003142"/>
                <a:ext cx="141480" cy="846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A2D099-A5CC-47F8-B021-86C58C3387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377840" y="3940502"/>
                  <a:ext cx="267120" cy="9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69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4DE4-C391-4A82-9E6C-AE28E1C4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 3.3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3F01-DC5E-4A8E-97EA-E1D4F067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Veitch diagrams, simplify the following Boolean function: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5CCCDDF-ABE9-478E-84EA-2A2F60ACC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4" y="3076526"/>
            <a:ext cx="6525383" cy="4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4747089-0322-4B03-B224-817DD4C8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28512D-3055-4911-A4D1-4A084C9C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933928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C98C7BF-70D9-4D19-BD2D-D808991FD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3853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940246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501609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4DE4-C391-4A82-9E6C-AE28E1C4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190" y="2721789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Theoretical results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FD685C2-1A84-41DE-BFA0-0A068F83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914977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ED0C-0F0A-40E4-9184-0E74A8F20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4" t="26925" r="18010" b="38641"/>
          <a:stretch/>
        </p:blipFill>
        <p:spPr>
          <a:xfrm>
            <a:off x="321735" y="2407293"/>
            <a:ext cx="4978053" cy="20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6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FCD1CCC-D979-40D0-9030-82890F60B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88" t="20323" r="19041" b="13787"/>
          <a:stretch/>
        </p:blipFill>
        <p:spPr>
          <a:xfrm>
            <a:off x="2648499" y="643467"/>
            <a:ext cx="689500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012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81D3A-66DB-4D83-B6DA-21022AE00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9" t="19677" r="19684" b="10998"/>
          <a:stretch/>
        </p:blipFill>
        <p:spPr>
          <a:xfrm>
            <a:off x="2886754" y="643467"/>
            <a:ext cx="641849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9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24810-EF52-4F70-9FAA-5A178ACB6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24" t="21230" r="18810" b="10939"/>
          <a:stretch/>
        </p:blipFill>
        <p:spPr>
          <a:xfrm>
            <a:off x="2725613" y="643467"/>
            <a:ext cx="674077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D21408-BEEC-4B2A-BBDC-56214AFB6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2" t="20582" r="16771" b="12880"/>
          <a:stretch/>
        </p:blipFill>
        <p:spPr>
          <a:xfrm>
            <a:off x="2540966" y="643467"/>
            <a:ext cx="7110068" cy="5571065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77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79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Freeform: Shape 81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Isosceles Triangle 83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85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87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Rectangle 89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" name="Freeform: Shape 91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87C07A-CD26-418B-AEA3-E81B1210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108" name="Rectangle 93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95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F0FE4BF-4789-4340-88D3-B766D7375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b="94352"/>
          <a:stretch/>
        </p:blipFill>
        <p:spPr>
          <a:xfrm>
            <a:off x="1752599" y="620972"/>
            <a:ext cx="8131369" cy="693477"/>
          </a:xfrm>
          <a:prstGeom prst="rect">
            <a:avLst/>
          </a:prstGeom>
          <a:ln>
            <a:noFill/>
          </a:ln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4B076BB8-50F7-4029-9FED-7D658AE5D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6" b="83925"/>
          <a:stretch/>
        </p:blipFill>
        <p:spPr>
          <a:xfrm>
            <a:off x="1148292" y="4324350"/>
            <a:ext cx="10905066" cy="1550727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6EFDE53C-64CE-450E-8CE0-FE7AC5357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" t="45833" r="809" b="33056"/>
          <a:stretch/>
        </p:blipFill>
        <p:spPr>
          <a:xfrm>
            <a:off x="1028700" y="1571624"/>
            <a:ext cx="9201150" cy="28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5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te a new document." ma:contentTypeScope="" ma:versionID="5fa607c6e864671fc7f64cb9e7c4d3a7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702f9e85bfb647bfeb4e8a847635d217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3BA635-F3BD-4B2C-9ABB-85063E8E6386}"/>
</file>

<file path=customXml/itemProps2.xml><?xml version="1.0" encoding="utf-8"?>
<ds:datastoreItem xmlns:ds="http://schemas.openxmlformats.org/officeDocument/2006/customXml" ds:itemID="{BBC7351D-4861-449E-BC86-1AD70F1CBA76}"/>
</file>

<file path=customXml/itemProps3.xml><?xml version="1.0" encoding="utf-8"?>
<ds:datastoreItem xmlns:ds="http://schemas.openxmlformats.org/officeDocument/2006/customXml" ds:itemID="{F1FE24C2-68E9-4808-9509-4F3E09F15E04}"/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26</Words>
  <Application>Microsoft Office PowerPoint</Application>
  <PresentationFormat>Widescreen</PresentationFormat>
  <Paragraphs>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Boolean functions homework</vt:lpstr>
      <vt:lpstr>Exercise 3.3</vt:lpstr>
      <vt:lpstr>Theoretical results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Boolean functions homework</dc:title>
  <dc:creator>ANA-MARIA CRISTINA HOGNOGI</dc:creator>
  <cp:lastModifiedBy>ANA-MARIA CRISTINA HOGNOGI</cp:lastModifiedBy>
  <cp:revision>5</cp:revision>
  <dcterms:created xsi:type="dcterms:W3CDTF">2021-12-12T19:54:20Z</dcterms:created>
  <dcterms:modified xsi:type="dcterms:W3CDTF">2021-12-15T09:50:33Z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